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4630400" cy="8229600"/>
  <p:notesSz cx="8229600" cy="14630400"/>
  <p:embeddedFontLst>
    <p:embeddedFont>
      <p:font typeface="Fira Sans" panose="020B0503050000020004" pitchFamily="34" charset="0"/>
      <p:regular r:id="rId17"/>
    </p:embeddedFont>
    <p:embeddedFont>
      <p:font typeface="Inconsolata Bold" pitchFamily="1" charset="0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264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6993" y="555546"/>
            <a:ext cx="5050393" cy="631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           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536" y="1590794"/>
            <a:ext cx="5297329" cy="17921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33004" y="3685937"/>
            <a:ext cx="6564273" cy="631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INTRODUCTION TO AI K24AI11</a:t>
            </a:r>
            <a:endParaRPr lang="en-US" sz="3950" dirty="0"/>
          </a:p>
        </p:txBody>
      </p:sp>
      <p:sp>
        <p:nvSpPr>
          <p:cNvPr id="5" name="Text 2"/>
          <p:cNvSpPr/>
          <p:nvPr/>
        </p:nvSpPr>
        <p:spPr>
          <a:xfrm>
            <a:off x="706993" y="4822150"/>
            <a:ext cx="5251847" cy="504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Crop Recommendation System</a:t>
            </a:r>
            <a:endParaRPr lang="en-US" sz="3150" dirty="0"/>
          </a:p>
        </p:txBody>
      </p:sp>
      <p:sp>
        <p:nvSpPr>
          <p:cNvPr id="6" name="Text 3"/>
          <p:cNvSpPr/>
          <p:nvPr/>
        </p:nvSpPr>
        <p:spPr>
          <a:xfrm>
            <a:off x="706993" y="5529024"/>
            <a:ext cx="6361748" cy="646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recommendation system that suggests the best crop based on soil and weather conditions using classification techniques.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69279" y="4822150"/>
            <a:ext cx="5050393" cy="631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Team:</a:t>
            </a:r>
            <a:endParaRPr lang="en-US" sz="3950" dirty="0"/>
          </a:p>
        </p:txBody>
      </p:sp>
      <p:sp>
        <p:nvSpPr>
          <p:cNvPr id="8" name="Text 5"/>
          <p:cNvSpPr/>
          <p:nvPr/>
        </p:nvSpPr>
        <p:spPr>
          <a:xfrm>
            <a:off x="7569279" y="5655350"/>
            <a:ext cx="6361748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SHASHANK (202401100300225)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569279" y="6160413"/>
            <a:ext cx="6361748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SHAURYA PRATAP SINGH (202401100300229)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569279" y="6665476"/>
            <a:ext cx="6361748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TUSHAR SHAMA (202401100300266)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569279" y="7170539"/>
            <a:ext cx="6361748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YATHARTH (202401100300287)</a:t>
            </a:r>
            <a:endParaRPr lang="en-US" sz="15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328CB92-7CA6-9339-B3A9-4C41BA875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0047" y="7709056"/>
            <a:ext cx="2676899" cy="48584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87881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Results: Sample Recommendations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Input Scenario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Soil pH 6.5, Rainfall 1200 mm/year, Temperature 25°C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Top Crops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Rice: 5.5 tons/hectare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Wheat: 4.0 tons/hectare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Maize: 6.0 tons/hectare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C3D4A3-A2E6-8498-C82C-0C4E38742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501" y="7737490"/>
            <a:ext cx="2676899" cy="48584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68435"/>
            <a:ext cx="7087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Future Work: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173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4795242"/>
            <a:ext cx="2975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Real-time Market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28566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Integrate crop price info for profitability analysis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7003" y="47173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8" name="Text 5"/>
          <p:cNvSpPr/>
          <p:nvPr/>
        </p:nvSpPr>
        <p:spPr>
          <a:xfrm>
            <a:off x="8194119" y="479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Remote Sensing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94119" y="528566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 satellite images for soil and crop monitoring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0219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6180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Mobile App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670477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Enable farmers to access recommendations in the field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57003" y="610219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4" name="Text 11"/>
          <p:cNvSpPr/>
          <p:nvPr/>
        </p:nvSpPr>
        <p:spPr>
          <a:xfrm>
            <a:off x="8194119" y="6180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Expanded Coverage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194119" y="6670477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Add support for more crops and diverse regions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5D4C654-02B6-C559-A4F5-C0495DBE45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1140" y="7743757"/>
            <a:ext cx="2676899" cy="48584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27829" y="7008852"/>
            <a:ext cx="5198864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endParaRPr lang="en-US" sz="40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1E3DCE-B214-58ED-C096-481E3D605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4670"/>
            <a:ext cx="102055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          INTRODUCTION TO AI K24AI11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77684"/>
            <a:ext cx="28917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4246602" y="3377684"/>
            <a:ext cx="45219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46602" y="3944660"/>
            <a:ext cx="45219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46602" y="4511635"/>
            <a:ext cx="45219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329618" y="3377684"/>
            <a:ext cx="45219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5378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5378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Problem Statement: The Farmer's Dilemma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Farmers struggle with crop choices amid soil and climate changes.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Impact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Traditional methods cause waste and reduce crop yields.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Economic Loss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$31 billion lost yearly in US due to poor planting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526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Introduction: Intelligent Crop Recommendation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104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What It 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927634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Data-driven systems guide crop selection using machine learning.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2104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433550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Benefits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927634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Boost yields by up to 30%, minimize resource waste significantly.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33550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696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Market Potential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1872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Precision agriculture market projected at $1.5B by 2027.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820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Crop Recommendation System using Classification Techniques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485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Optimizing Agricultural Yields with Machine Learning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846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107725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Methodology: Classification Techniques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Soil: pH, nutrients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Weather: temperature, rainfall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Crop yield records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Algorithms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Random Forest: Ensemble, high accuracy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SVM: Handles high-dimensional data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KNN: Simple, interpretable</a:t>
            </a: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5B56E0-FFC8-D6F8-1501-C9A4462C1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501" y="7704036"/>
            <a:ext cx="2676899" cy="4858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277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Dataset and Features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76657"/>
            <a:ext cx="3664863" cy="2191345"/>
          </a:xfrm>
          <a:prstGeom prst="roundRect">
            <a:avLst>
              <a:gd name="adj" fmla="val 1553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0034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Sources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493889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USDA NASS crop yield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07004" y="393608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SSURGO soil properties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507004" y="4378285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NOAA weather data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867" y="2776657"/>
            <a:ext cx="3664863" cy="2191345"/>
          </a:xfrm>
          <a:prstGeom prst="roundRect">
            <a:avLst>
              <a:gd name="adj" fmla="val 1553"/>
            </a:avLst>
          </a:prstGeom>
          <a:solidFill>
            <a:srgbClr val="433550"/>
          </a:solidFill>
          <a:ln/>
        </p:spPr>
      </p:sp>
      <p:sp>
        <p:nvSpPr>
          <p:cNvPr id="10" name="Text 7"/>
          <p:cNvSpPr/>
          <p:nvPr/>
        </p:nvSpPr>
        <p:spPr>
          <a:xfrm>
            <a:off x="10398681" y="30034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398681" y="3493889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Soil pH: 6.0–7.5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98681" y="393608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Rainfall: 500–1500 mm/year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98681" y="4378285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Temperature: 15–30°C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0190" y="5194816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33550"/>
          </a:solidFill>
          <a:ln/>
        </p:spPr>
      </p:sp>
      <p:sp>
        <p:nvSpPr>
          <p:cNvPr id="15" name="Text 12"/>
          <p:cNvSpPr/>
          <p:nvPr/>
        </p:nvSpPr>
        <p:spPr>
          <a:xfrm>
            <a:off x="6507004" y="54216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Scale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6507004" y="591204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Over 10,000 data points from 10 major crops</a:t>
            </a:r>
            <a:endParaRPr lang="en-US" sz="17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EB639E4-6804-0CFD-B27A-EA8E6D9620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3501" y="7726323"/>
            <a:ext cx="2676899" cy="4858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82211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Model Training and Evaluation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Training Setup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Used 80% data for training, 20% for testing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Metrics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15885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Accuracy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460105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Precision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50432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Recall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54854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F1-Score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872067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Validation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2067" y="415885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Cross-validation ensures robustness of models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AD21040-31B2-56B4-6212-152A135BC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1125" y="7743757"/>
            <a:ext cx="2676899" cy="4858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12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530209"/>
            <a:ext cx="3260646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777627"/>
            <a:ext cx="28070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Data Input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268045"/>
            <a:ext cx="280701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User submits soil, weather, and location info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4435" y="4530209"/>
            <a:ext cx="3260765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81249" y="5777627"/>
            <a:ext cx="28071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Preprocessing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281249" y="6268045"/>
            <a:ext cx="28071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Clean and normalize data, extract features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530209"/>
            <a:ext cx="3260646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42014" y="5777627"/>
            <a:ext cx="28070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Model Selection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542014" y="6268045"/>
            <a:ext cx="280701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Identify the best classification model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75846" y="4530209"/>
            <a:ext cx="3260765" cy="90725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2660" y="5777627"/>
            <a:ext cx="28071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Output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02660" y="6268045"/>
            <a:ext cx="280713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Top 3-5 crop recommendations with yields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2F5361D-C6F6-641C-A4C0-19EAE7FE23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53501" y="7640990"/>
            <a:ext cx="2676899" cy="48584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865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Results: Performance Comparison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76374"/>
            <a:ext cx="7556421" cy="261651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383994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3527703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Model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46038" y="3527703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Accuracy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059210" y="3527703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F1-Score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4034314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057" y="4178022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Random Forest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46038" y="4178022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92%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59210" y="4178022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0.91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4684633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29057" y="4828342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SVM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3546038" y="4828342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88%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059210" y="4828342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0.87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5334953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29057" y="5478661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KNN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3546038" y="5478661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85%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6059210" y="5478661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0.84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793790" y="62480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Random Forest excels at handling complex, nonlinear data patterns.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419</Words>
  <Application>Microsoft Office PowerPoint</Application>
  <PresentationFormat>Custom</PresentationFormat>
  <Paragraphs>109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Inconsolata Bold</vt:lpstr>
      <vt:lpstr>Fira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Yatharth pawar</cp:lastModifiedBy>
  <cp:revision>2</cp:revision>
  <dcterms:created xsi:type="dcterms:W3CDTF">2025-05-27T05:19:31Z</dcterms:created>
  <dcterms:modified xsi:type="dcterms:W3CDTF">2025-05-27T05:23:01Z</dcterms:modified>
</cp:coreProperties>
</file>